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notesSlides/notesSlide8.xml" ContentType="application/vnd.openxmlformats-officedocument.presentationml.notesSlide+xml"/>
  <Override PartName="/ppt/slides/slidea.xml" ContentType="application/vnd.openxmlformats-officedocument.presentationml.slide+xml"/>
  <Override PartName="/ppt/notesSlides/notesSlide9.xml" ContentType="application/vnd.openxmlformats-officedocument.presentationml.notesSlide+xml"/>
  <Override PartName="/ppt/slides/slideb.xml" ContentType="application/vnd.openxmlformats-officedocument.presentationml.slide+xml"/>
  <Override PartName="/ppt/notesSlides/notesSlidea.xml" ContentType="application/vnd.openxmlformats-officedocument.presentationml.notesSlide+xml"/>
  <Override PartName="/ppt/slides/slidec.xml" ContentType="application/vnd.openxmlformats-officedocument.presentationml.slide+xml"/>
  <Override PartName="/ppt/notesSlides/notesSlideb.xml" ContentType="application/vnd.openxmlformats-officedocument.presentationml.notesSlide+xml"/>
  <Override PartName="/ppt/slides/slided.xml" ContentType="application/vnd.openxmlformats-officedocument.presentationml.slide+xml"/>
  <Override PartName="/ppt/notesSlides/notesSlidec.xml" ContentType="application/vnd.openxmlformats-officedocument.presentationml.notesSlide+xml"/>
  <Override PartName="/ppt/slides/slidee.xml" ContentType="application/vnd.openxmlformats-officedocument.presentationml.slide+xml"/>
  <Override PartName="/ppt/notesSlides/notesSlided.xml" ContentType="application/vnd.openxmlformats-officedocument.presentationml.notesSlide+xml"/>
  <Override PartName="/ppt/slides/slidef.xml" ContentType="application/vnd.openxmlformats-officedocument.presentationml.slide+xml"/>
  <Override PartName="/ppt/notesSlides/notesSlidee.xml" ContentType="application/vnd.openxmlformats-officedocument.presentationml.notesSlide+xml"/>
  <Override PartName="/ppt/slides/slide10.xml" ContentType="application/vnd.openxmlformats-officedocument.presentationml.slide+xml"/>
  <Override PartName="/ppt/notesSlides/notesSlidef.xml" ContentType="application/vnd.openxmlformats-officedocument.presentationml.notesSlide+xml"/>
  <Override PartName="/ppt/slides/slide11.xml" ContentType="application/vnd.openxmlformats-officedocument.presentationml.slide+xml"/>
  <Override PartName="/ppt/notesSlides/notesSlide10.xml" ContentType="application/vnd.openxmlformats-officedocument.presentationml.notesSlide+xml"/>
  <Override PartName="/ppt/slides/slide12.xml" ContentType="application/vnd.openxmlformats-officedocument.presentationml.slide+xml"/>
  <Override PartName="/ppt/notesSlides/notesSlide11.xml" ContentType="application/vnd.openxmlformats-officedocument.presentationml.notesSlide+xml"/>
  <Override PartName="/ppt/slides/slide13.xml" ContentType="application/vnd.openxmlformats-officedocument.presentationml.slide+xml"/>
  <Override PartName="/ppt/notesSlides/notesSlide12.xml" ContentType="application/vnd.openxmlformats-officedocument.presentationml.notesSlide+xml"/>
  <Override PartName="/ppt/slides/slide14.xml" ContentType="application/vnd.openxmlformats-officedocument.presentationml.slide+xml"/>
  <Override PartName="/ppt/notesSlides/notesSlide13.xml" ContentType="application/vnd.openxmlformats-officedocument.presentationml.notesSlide+xml"/>
  <Override PartName="/ppt/slides/slide15.xml" ContentType="application/vnd.openxmlformats-officedocument.presentationml.slide+xml"/>
  <Override PartName="/ppt/notesSlides/notesSlide14.xml" ContentType="application/vnd.openxmlformats-officedocument.presentationml.notesSlide+xml"/>
  <Override PartName="/ppt/slides/slide16.xml" ContentType="application/vnd.openxmlformats-officedocument.presentationml.slide+xml"/>
  <Override PartName="/ppt/notesSlides/notesSlide15.xml" ContentType="application/vnd.openxmlformats-officedocument.presentationml.notesSlide+xml"/>
  <Override PartName="/ppt/slides/slide17.xml" ContentType="application/vnd.openxmlformats-officedocument.presentationml.slide+xml"/>
  <Override PartName="/ppt/notesSlides/notesSlide16.xml" ContentType="application/vnd.openxmlformats-officedocument.presentationml.notesSlide+xml"/>
  <Override PartName="/ppt/slides/slide18.xml" ContentType="application/vnd.openxmlformats-officedocument.presentationml.slide+xml"/>
  <Override PartName="/ppt/notesSlides/notesSlide17.xml" ContentType="application/vnd.openxmlformats-officedocument.presentationml.notesSlide+xml"/>
  <Override PartName="/ppt/slides/slide19.xml" ContentType="application/vnd.openxmlformats-officedocument.presentationml.slide+xml"/>
  <Override PartName="/ppt/notesSlides/notesSlide18.xml" ContentType="application/vnd.openxmlformats-officedocument.presentationml.notesSlide+xml"/>
  <Override PartName="/ppt/slides/slide1a.xml" ContentType="application/vnd.openxmlformats-officedocument.presentationml.slide+xml"/>
  <Override PartName="/ppt/notesSlides/notesSlide19.xml" ContentType="application/vnd.openxmlformats-officedocument.presentationml.notesSlide+xml"/>
  <Override PartName="/ppt/slides/slide1b.xml" ContentType="application/vnd.openxmlformats-officedocument.presentationml.slide+xml"/>
  <Override PartName="/ppt/notesSlides/notesSlide1a.xml" ContentType="application/vnd.openxmlformats-officedocument.presentationml.notesSlide+xml"/>
  <Override PartName="/ppt/slides/slide1c.xml" ContentType="application/vnd.openxmlformats-officedocument.presentationml.slide+xml"/>
  <Override PartName="/ppt/notesSlides/notesSlide1b.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 id="261" r:id="RelId4"/>
    <p:sldId id="262" r:id="RelId5"/>
    <p:sldId id="263" r:id="RelId6"/>
    <p:sldId id="264" r:id="RelId7"/>
    <p:sldId id="265" r:id="RelId8"/>
    <p:sldId id="266" r:id="RelId9"/>
    <p:sldId id="267" r:id="RelId10"/>
    <p:sldId id="268" r:id="RelId11"/>
    <p:sldId id="269" r:id="RelId12"/>
    <p:sldId id="270" r:id="RelId13"/>
    <p:sldId id="271" r:id="RelId14"/>
    <p:sldId id="272" r:id="RelId15"/>
    <p:sldId id="273" r:id="RelId16"/>
    <p:sldId id="274" r:id="RelId17"/>
    <p:sldId id="275" r:id="RelId18"/>
    <p:sldId id="276" r:id="RelId19"/>
    <p:sldId id="277" r:id="RelId20"/>
    <p:sldId id="278" r:id="RelId21"/>
    <p:sldId id="279" r:id="RelId22"/>
    <p:sldId id="280" r:id="RelId23"/>
    <p:sldId id="281" r:id="RelId24"/>
    <p:sldId id="282" r:id="RelId25"/>
    <p:sldId id="283" r:id="Rel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 Type="http://schemas.openxmlformats.org/officeDocument/2006/relationships/slide" Target="/ppt/slides/slide6.xml" Id="RelId4" /><Relationship Type="http://schemas.openxmlformats.org/officeDocument/2006/relationships/slide" Target="/ppt/slides/slide7.xml" Id="RelId5" /><Relationship Type="http://schemas.openxmlformats.org/officeDocument/2006/relationships/slide" Target="/ppt/slides/slide8.xml" Id="RelId6" /><Relationship Type="http://schemas.openxmlformats.org/officeDocument/2006/relationships/slide" Target="/ppt/slides/slide9.xml" Id="RelId7" /><Relationship Type="http://schemas.openxmlformats.org/officeDocument/2006/relationships/slide" Target="/ppt/slides/slidea.xml" Id="RelId8" /><Relationship Type="http://schemas.openxmlformats.org/officeDocument/2006/relationships/slide" Target="/ppt/slides/slideb.xml" Id="RelId9" /><Relationship Type="http://schemas.openxmlformats.org/officeDocument/2006/relationships/slide" Target="/ppt/slides/slidec.xml" Id="RelId10" /><Relationship Type="http://schemas.openxmlformats.org/officeDocument/2006/relationships/slide" Target="/ppt/slides/slided.xml" Id="RelId11" /><Relationship Type="http://schemas.openxmlformats.org/officeDocument/2006/relationships/slide" Target="/ppt/slides/slidee.xml" Id="RelId12" /><Relationship Type="http://schemas.openxmlformats.org/officeDocument/2006/relationships/slide" Target="/ppt/slides/slidef.xml" Id="RelId13" /><Relationship Type="http://schemas.openxmlformats.org/officeDocument/2006/relationships/slide" Target="/ppt/slides/slide10.xml" Id="RelId14" /><Relationship Type="http://schemas.openxmlformats.org/officeDocument/2006/relationships/slide" Target="/ppt/slides/slide11.xml" Id="RelId15" /><Relationship Type="http://schemas.openxmlformats.org/officeDocument/2006/relationships/slide" Target="/ppt/slides/slide12.xml" Id="RelId16" /><Relationship Type="http://schemas.openxmlformats.org/officeDocument/2006/relationships/slide" Target="/ppt/slides/slide13.xml" Id="RelId17" /><Relationship Type="http://schemas.openxmlformats.org/officeDocument/2006/relationships/slide" Target="/ppt/slides/slide14.xml" Id="RelId18" /><Relationship Type="http://schemas.openxmlformats.org/officeDocument/2006/relationships/slide" Target="/ppt/slides/slide15.xml" Id="RelId19" /><Relationship Type="http://schemas.openxmlformats.org/officeDocument/2006/relationships/slide" Target="/ppt/slides/slide16.xml" Id="RelId20" /><Relationship Type="http://schemas.openxmlformats.org/officeDocument/2006/relationships/slide" Target="/ppt/slides/slide17.xml" Id="RelId21" /><Relationship Type="http://schemas.openxmlformats.org/officeDocument/2006/relationships/slide" Target="/ppt/slides/slide18.xml" Id="RelId22" /><Relationship Type="http://schemas.openxmlformats.org/officeDocument/2006/relationships/slide" Target="/ppt/slides/slide19.xml" Id="RelId23" /><Relationship Type="http://schemas.openxmlformats.org/officeDocument/2006/relationships/slide" Target="/ppt/slides/slide1a.xml" Id="RelId24" /><Relationship Type="http://schemas.openxmlformats.org/officeDocument/2006/relationships/slide" Target="/ppt/slides/slide1b.xml" Id="RelId25" /><Relationship Type="http://schemas.openxmlformats.org/officeDocument/2006/relationships/slide" Target="/ppt/slides/slide1c.xml" Id="RelId26"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10.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lineStackedColumnComboChart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11.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lineStackedColumnComboChart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lineStackedColumnComboChart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lineStackedColumnComboChart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lineStackedColumnComboChart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1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games and platform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1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1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Total games and total global sales for each developer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15.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Percentage of games by genre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16.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17.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multiRowCard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Critic Score and User Score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18.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Critic Score, User Score and Global Sales by Genre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19.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Sales  and Average User Score by Genre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Average Global sales of Role Playing games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Highest Average User Sore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1a.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Critic Count and Average of Critic Score by Genre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1b.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Global Sales and Average of User Scores by Rating</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lineChart</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clusteredColumnChart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5.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Total Europe Sales by Games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Japan Sales by Games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6.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clusteredColumnChart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clusteredColumnChart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7.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global sales and average global sales based on genre of games from 2010 to 2020</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8.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9.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global sales and average global sales based on genre of games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a.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Total games and Global_Sales by Genre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b.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games and total global sales from 1980 to 2020 by publisher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c.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Number of games published by publisher and total JP sales from 1980 to 2020</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Number of games published by publisher and total EU sales from 1980 to 2020</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Number of games published by publisher and total Other sales from 1980 to 2020</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Number of games published by publisher and total NA sales from 1980 to 2020</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d.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Global Sales and Average Global Sales by publisher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Number of games and average sales of each publisher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f.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Total Released of Video Games by Platform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11a03354-7ab0-494e-a0e4-70d5c8de3b14?pbi_source=PowerPoint" TargetMode="External" Id="coverSlideHpLink" /></Relationships>
</file>

<file path=ppt/slides/_rels/slide10.xml.rels>&#65279;<?xml version="1.0" encoding="utf-8"?><Relationships xmlns="http://schemas.openxmlformats.org/package/2006/relationships"><Relationship Type="http://schemas.openxmlformats.org/officeDocument/2006/relationships/slideLayout" Target="/ppt/slideLayouts/slideLayout8.xml" Id="R40f88c9c184b4140" /><Relationship Type="http://schemas.openxmlformats.org/officeDocument/2006/relationships/hyperlink" Target="https://app.powerbi.com/groups/me/reports/11a03354-7ab0-494e-a0e4-70d5c8de3b14/ReportSectionf7b44117c25305cc26a1?pbi_source=PowerPoint" TargetMode="External" Id="RelId14" /><Relationship Type="http://schemas.openxmlformats.org/officeDocument/2006/relationships/image" Target="/ppt/media/image12.png" Id="imgId6871945" /><Relationship Type="http://schemas.openxmlformats.org/officeDocument/2006/relationships/notesSlide" Target="/ppt/notesSlides/notesSlidef.xml" Id="Rc9789472140943a4" /></Relationships>
</file>

<file path=ppt/slides/_rels/slide11.xml.rels>&#65279;<?xml version="1.0" encoding="utf-8"?><Relationships xmlns="http://schemas.openxmlformats.org/package/2006/relationships"><Relationship Type="http://schemas.openxmlformats.org/officeDocument/2006/relationships/slideLayout" Target="/ppt/slideLayouts/slideLayout8.xml" Id="Rcc3cbde331cd4322" /><Relationship Type="http://schemas.openxmlformats.org/officeDocument/2006/relationships/hyperlink" Target="https://app.powerbi.com/groups/me/reports/11a03354-7ab0-494e-a0e4-70d5c8de3b14/ReportSection5cc1e6f3d17990b73d0d?pbi_source=PowerPoint" TargetMode="External" Id="RelId15" /><Relationship Type="http://schemas.openxmlformats.org/officeDocument/2006/relationships/image" Target="/ppt/media/image13.png" Id="imgId6975409" /><Relationship Type="http://schemas.openxmlformats.org/officeDocument/2006/relationships/notesSlide" Target="/ppt/notesSlides/notesSlide10.xml" Id="R8b5b383e7ea24200" /></Relationships>
</file>

<file path=ppt/slides/_rels/slide12.xml.rels>&#65279;<?xml version="1.0" encoding="utf-8"?><Relationships xmlns="http://schemas.openxmlformats.org/package/2006/relationships"><Relationship Type="http://schemas.openxmlformats.org/officeDocument/2006/relationships/slideLayout" Target="/ppt/slideLayouts/slideLayout8.xml" Id="Rc3b56b118f2c45aa" /><Relationship Type="http://schemas.openxmlformats.org/officeDocument/2006/relationships/hyperlink" Target="https://app.powerbi.com/groups/me/reports/11a03354-7ab0-494e-a0e4-70d5c8de3b14/ReportSection0a251cd91542a571a2b2?pbi_source=PowerPoint" TargetMode="External" Id="RelId16" /><Relationship Type="http://schemas.openxmlformats.org/officeDocument/2006/relationships/image" Target="/ppt/media/image14.png" Id="imgId6975415" /><Relationship Type="http://schemas.openxmlformats.org/officeDocument/2006/relationships/notesSlide" Target="/ppt/notesSlides/notesSlide11.xml" Id="Rf1cb9abe659d44f2" /></Relationships>
</file>

<file path=ppt/slides/_rels/slide13.xml.rels>&#65279;<?xml version="1.0" encoding="utf-8"?><Relationships xmlns="http://schemas.openxmlformats.org/package/2006/relationships"><Relationship Type="http://schemas.openxmlformats.org/officeDocument/2006/relationships/slideLayout" Target="/ppt/slideLayouts/slideLayout8.xml" Id="R860bca04386d4c33" /><Relationship Type="http://schemas.openxmlformats.org/officeDocument/2006/relationships/hyperlink" Target="https://app.powerbi.com/groups/me/reports/11a03354-7ab0-494e-a0e4-70d5c8de3b14/ReportSection744b400d2cd92b7ef791?pbi_source=PowerPoint" TargetMode="External" Id="RelId17" /><Relationship Type="http://schemas.openxmlformats.org/officeDocument/2006/relationships/image" Target="/ppt/media/image15.png" Id="imgId6975414" /><Relationship Type="http://schemas.openxmlformats.org/officeDocument/2006/relationships/notesSlide" Target="/ppt/notesSlides/notesSlide12.xml" Id="R90b76622084645b3" /></Relationships>
</file>

<file path=ppt/slides/_rels/slide14.xml.rels>&#65279;<?xml version="1.0" encoding="utf-8"?><Relationships xmlns="http://schemas.openxmlformats.org/package/2006/relationships"><Relationship Type="http://schemas.openxmlformats.org/officeDocument/2006/relationships/slideLayout" Target="/ppt/slideLayouts/slideLayout8.xml" Id="Rd4e0f93457bf4fe0" /><Relationship Type="http://schemas.openxmlformats.org/officeDocument/2006/relationships/hyperlink" Target="https://app.powerbi.com/groups/me/reports/11a03354-7ab0-494e-a0e4-70d5c8de3b14/ReportSection6cb3e3efacd3f6ba9ab4?pbi_source=PowerPoint" TargetMode="External" Id="RelId18" /><Relationship Type="http://schemas.openxmlformats.org/officeDocument/2006/relationships/image" Target="/ppt/media/image16.png" Id="imgId6981680" /><Relationship Type="http://schemas.openxmlformats.org/officeDocument/2006/relationships/notesSlide" Target="/ppt/notesSlides/notesSlide13.xml" Id="R5e5c43cdee4e4e10" /></Relationships>
</file>

<file path=ppt/slides/_rels/slide15.xml.rels>&#65279;<?xml version="1.0" encoding="utf-8"?><Relationships xmlns="http://schemas.openxmlformats.org/package/2006/relationships"><Relationship Type="http://schemas.openxmlformats.org/officeDocument/2006/relationships/slideLayout" Target="/ppt/slideLayouts/slideLayout8.xml" Id="R3421e83c5d4c46ea" /><Relationship Type="http://schemas.openxmlformats.org/officeDocument/2006/relationships/hyperlink" Target="https://app.powerbi.com/groups/me/reports/11a03354-7ab0-494e-a0e4-70d5c8de3b14/ReportSection2d44b9d12f3da169ad54?pbi_source=PowerPoint" TargetMode="External" Id="RelId19" /><Relationship Type="http://schemas.openxmlformats.org/officeDocument/2006/relationships/image" Target="/ppt/media/image17.png" Id="imgId6975413" /><Relationship Type="http://schemas.openxmlformats.org/officeDocument/2006/relationships/notesSlide" Target="/ppt/notesSlides/notesSlide14.xml" Id="Rb5db55dae86e4616" /></Relationships>
</file>

<file path=ppt/slides/_rels/slide16.xml.rels>&#65279;<?xml version="1.0" encoding="utf-8"?><Relationships xmlns="http://schemas.openxmlformats.org/package/2006/relationships"><Relationship Type="http://schemas.openxmlformats.org/officeDocument/2006/relationships/slideLayout" Target="/ppt/slideLayouts/slideLayout8.xml" Id="R42d13153b0c14a10" /><Relationship Type="http://schemas.openxmlformats.org/officeDocument/2006/relationships/hyperlink" Target="https://app.powerbi.com/groups/me/reports/11a03354-7ab0-494e-a0e4-70d5c8de3b14/ReportSectionc247210024bad95fa4c7?pbi_source=PowerPoint" TargetMode="External" Id="RelId20" /><Relationship Type="http://schemas.openxmlformats.org/officeDocument/2006/relationships/image" Target="/ppt/media/image18.png" Id="imgId6980392" /><Relationship Type="http://schemas.openxmlformats.org/officeDocument/2006/relationships/notesSlide" Target="/ppt/notesSlides/notesSlide15.xml" Id="R108cb7c77a454499" /></Relationships>
</file>

<file path=ppt/slides/_rels/slide17.xml.rels>&#65279;<?xml version="1.0" encoding="utf-8"?><Relationships xmlns="http://schemas.openxmlformats.org/package/2006/relationships"><Relationship Type="http://schemas.openxmlformats.org/officeDocument/2006/relationships/slideLayout" Target="/ppt/slideLayouts/slideLayout8.xml" Id="Re9d1737d308d46ae" /><Relationship Type="http://schemas.openxmlformats.org/officeDocument/2006/relationships/hyperlink" Target="https://app.powerbi.com/groups/me/reports/11a03354-7ab0-494e-a0e4-70d5c8de3b14/ReportSectiond30b30edfac4438e074d?pbi_source=PowerPoint" TargetMode="External" Id="RelId21" /><Relationship Type="http://schemas.openxmlformats.org/officeDocument/2006/relationships/image" Target="/ppt/media/image19.png" Id="imgId6984959" /><Relationship Type="http://schemas.openxmlformats.org/officeDocument/2006/relationships/notesSlide" Target="/ppt/notesSlides/notesSlide16.xml" Id="R43065420d0a84bf5" /></Relationships>
</file>

<file path=ppt/slides/_rels/slide18.xml.rels>&#65279;<?xml version="1.0" encoding="utf-8"?><Relationships xmlns="http://schemas.openxmlformats.org/package/2006/relationships"><Relationship Type="http://schemas.openxmlformats.org/officeDocument/2006/relationships/slideLayout" Target="/ppt/slideLayouts/slideLayout8.xml" Id="R31fec60bb1954f96" /><Relationship Type="http://schemas.openxmlformats.org/officeDocument/2006/relationships/hyperlink" Target="https://app.powerbi.com/groups/me/reports/11a03354-7ab0-494e-a0e4-70d5c8de3b14/ReportSection3dcae006c38b790fa6dd?pbi_source=PowerPoint" TargetMode="External" Id="RelId22" /><Relationship Type="http://schemas.openxmlformats.org/officeDocument/2006/relationships/image" Target="/ppt/media/image1a.png" Id="imgId6986192" /><Relationship Type="http://schemas.openxmlformats.org/officeDocument/2006/relationships/notesSlide" Target="/ppt/notesSlides/notesSlide17.xml" Id="R4a3997bee0f94178" /></Relationships>
</file>

<file path=ppt/slides/_rels/slide19.xml.rels>&#65279;<?xml version="1.0" encoding="utf-8"?><Relationships xmlns="http://schemas.openxmlformats.org/package/2006/relationships"><Relationship Type="http://schemas.openxmlformats.org/officeDocument/2006/relationships/slideLayout" Target="/ppt/slideLayouts/slideLayout8.xml" Id="R1ebe514ee98c4e69" /><Relationship Type="http://schemas.openxmlformats.org/officeDocument/2006/relationships/hyperlink" Target="https://app.powerbi.com/groups/me/reports/11a03354-7ab0-494e-a0e4-70d5c8de3b14/ReportSectione7ef1845f7d40f19dc38?pbi_source=PowerPoint" TargetMode="External" Id="RelId23" /><Relationship Type="http://schemas.openxmlformats.org/officeDocument/2006/relationships/image" Target="/ppt/media/image1b.png" Id="imgId6987931" /><Relationship Type="http://schemas.openxmlformats.org/officeDocument/2006/relationships/notesSlide" Target="/ppt/notesSlides/notesSlide18.xml" Id="R6d0c88c9642648b6" /></Relationships>
</file>

<file path=ppt/slides/_rels/slide1a.xml.rels>&#65279;<?xml version="1.0" encoding="utf-8"?><Relationships xmlns="http://schemas.openxmlformats.org/package/2006/relationships"><Relationship Type="http://schemas.openxmlformats.org/officeDocument/2006/relationships/slideLayout" Target="/ppt/slideLayouts/slideLayout8.xml" Id="Re2a5ea39497f47f9" /><Relationship Type="http://schemas.openxmlformats.org/officeDocument/2006/relationships/hyperlink" Target="https://app.powerbi.com/groups/me/reports/11a03354-7ab0-494e-a0e4-70d5c8de3b14/ReportSection25bb2125e12128696de1?pbi_source=PowerPoint" TargetMode="External" Id="RelId24" /><Relationship Type="http://schemas.openxmlformats.org/officeDocument/2006/relationships/image" Target="/ppt/media/image1c.png" Id="imgId6896946" /><Relationship Type="http://schemas.openxmlformats.org/officeDocument/2006/relationships/notesSlide" Target="/ppt/notesSlides/notesSlide19.xml" Id="Rbf520dddbb724591" /></Relationships>
</file>

<file path=ppt/slides/_rels/slide1b.xml.rels>&#65279;<?xml version="1.0" encoding="utf-8"?><Relationships xmlns="http://schemas.openxmlformats.org/package/2006/relationships"><Relationship Type="http://schemas.openxmlformats.org/officeDocument/2006/relationships/slideLayout" Target="/ppt/slideLayouts/slideLayout8.xml" Id="R33390cfd1ec9478c" /><Relationship Type="http://schemas.openxmlformats.org/officeDocument/2006/relationships/hyperlink" Target="https://app.powerbi.com/groups/me/reports/11a03354-7ab0-494e-a0e4-70d5c8de3b14/ReportSectiona00503aff5a1e501613a?pbi_source=PowerPoint" TargetMode="External" Id="RelId25" /><Relationship Type="http://schemas.openxmlformats.org/officeDocument/2006/relationships/image" Target="/ppt/media/image1d.png" Id="imgId6918729" /><Relationship Type="http://schemas.openxmlformats.org/officeDocument/2006/relationships/notesSlide" Target="/ppt/notesSlides/notesSlide1a.xml" Id="Rf2f52cf2830c4c49" /></Relationships>
</file>

<file path=ppt/slides/_rels/slide1c.xml.rels>&#65279;<?xml version="1.0" encoding="utf-8"?><Relationships xmlns="http://schemas.openxmlformats.org/package/2006/relationships"><Relationship Type="http://schemas.openxmlformats.org/officeDocument/2006/relationships/slideLayout" Target="/ppt/slideLayouts/slideLayout8.xml" Id="R30ecabe5369e45e1" /><Relationship Type="http://schemas.openxmlformats.org/officeDocument/2006/relationships/hyperlink" Target="https://app.powerbi.com/groups/me/reports/11a03354-7ab0-494e-a0e4-70d5c8de3b14/ReportSection0ec91262ee3360003b7d?pbi_source=PowerPoint" TargetMode="External" Id="RelId26" /><Relationship Type="http://schemas.openxmlformats.org/officeDocument/2006/relationships/image" Target="/ppt/media/image1e.png" Id="imgId6929877" /><Relationship Type="http://schemas.openxmlformats.org/officeDocument/2006/relationships/notesSlide" Target="/ppt/notesSlides/notesSlide1b.xml" Id="Rd8fdbe3678e14f64" /></Relationships>
</file>

<file path=ppt/slides/_rels/slide2.xml.rels>&#65279;<?xml version="1.0" encoding="utf-8"?><Relationships xmlns="http://schemas.openxmlformats.org/package/2006/relationships"><Relationship Type="http://schemas.openxmlformats.org/officeDocument/2006/relationships/slideLayout" Target="/ppt/slideLayouts/slideLayout8.xml" Id="Rf7cfee5d510c4993" /><Relationship Type="http://schemas.openxmlformats.org/officeDocument/2006/relationships/hyperlink" Target="https://app.powerbi.com/groups/me/reports/11a03354-7ab0-494e-a0e4-70d5c8de3b14/ReportSection0b44042adef01933958e?pbi_source=PowerPoint" TargetMode="External" Id="RelId0" /><Relationship Type="http://schemas.openxmlformats.org/officeDocument/2006/relationships/image" Target="/ppt/media/image4.png" Id="imgId6983878" /><Relationship Type="http://schemas.openxmlformats.org/officeDocument/2006/relationships/notesSlide" Target="/ppt/notesSlides/notesSlide.xml" Id="R793a6a81b9ab4959" /></Relationships>
</file>

<file path=ppt/slides/_rels/slide3.xml.rels>&#65279;<?xml version="1.0" encoding="utf-8"?><Relationships xmlns="http://schemas.openxmlformats.org/package/2006/relationships"><Relationship Type="http://schemas.openxmlformats.org/officeDocument/2006/relationships/slideLayout" Target="/ppt/slideLayouts/slideLayout8.xml" Id="Re61a6ffc26c4432a" /><Relationship Type="http://schemas.openxmlformats.org/officeDocument/2006/relationships/hyperlink" Target="https://app.powerbi.com/groups/me/reports/11a03354-7ab0-494e-a0e4-70d5c8de3b14/ReportSection2377a1422f59a3151a00?pbi_source=PowerPoint" TargetMode="External" Id="RelId1" /><Relationship Type="http://schemas.openxmlformats.org/officeDocument/2006/relationships/image" Target="/ppt/media/image5.png" Id="imgId6983701" /><Relationship Type="http://schemas.openxmlformats.org/officeDocument/2006/relationships/notesSlide" Target="/ppt/notesSlides/notesSlide2.xml" Id="R84cf1a4114744f5a" /></Relationships>
</file>

<file path=ppt/slides/_rels/slide4.xml.rels>&#65279;<?xml version="1.0" encoding="utf-8"?><Relationships xmlns="http://schemas.openxmlformats.org/package/2006/relationships"><Relationship Type="http://schemas.openxmlformats.org/officeDocument/2006/relationships/slideLayout" Target="/ppt/slideLayouts/slideLayout8.xml" Id="R28e81a92a47f4bd2" /><Relationship Type="http://schemas.openxmlformats.org/officeDocument/2006/relationships/hyperlink" Target="https://app.powerbi.com/groups/me/reports/11a03354-7ab0-494e-a0e4-70d5c8de3b14/ReportSectionf618432338d0a93ba4bf?pbi_source=PowerPoint" TargetMode="External" Id="RelId2" /><Relationship Type="http://schemas.openxmlformats.org/officeDocument/2006/relationships/image" Target="/ppt/media/image6.png" Id="imgId6984612" /><Relationship Type="http://schemas.openxmlformats.org/officeDocument/2006/relationships/notesSlide" Target="/ppt/notesSlides/notesSlide3.xml" Id="R62aebfb21dee40af" /></Relationships>
</file>

<file path=ppt/slides/_rels/slide5.xml.rels>&#65279;<?xml version="1.0" encoding="utf-8"?><Relationships xmlns="http://schemas.openxmlformats.org/package/2006/relationships"><Relationship Type="http://schemas.openxmlformats.org/officeDocument/2006/relationships/slideLayout" Target="/ppt/slideLayouts/slideLayout8.xml" Id="R8b9b8f21d2db41fb" /><Relationship Type="http://schemas.openxmlformats.org/officeDocument/2006/relationships/hyperlink" Target="https://app.powerbi.com/groups/me/reports/11a03354-7ab0-494e-a0e4-70d5c8de3b14/ReportSectionccc67b139c083a6107ce?pbi_source=PowerPoint" TargetMode="External" Id="RelId3" /><Relationship Type="http://schemas.openxmlformats.org/officeDocument/2006/relationships/image" Target="/ppt/media/image7.png" Id="imgId6985188" /><Relationship Type="http://schemas.openxmlformats.org/officeDocument/2006/relationships/notesSlide" Target="/ppt/notesSlides/notesSlide4.xml" Id="Raa2cb8b4f24d47f5" /></Relationships>
</file>

<file path=ppt/slides/_rels/slide6.xml.rels>&#65279;<?xml version="1.0" encoding="utf-8"?><Relationships xmlns="http://schemas.openxmlformats.org/package/2006/relationships"><Relationship Type="http://schemas.openxmlformats.org/officeDocument/2006/relationships/slideLayout" Target="/ppt/slideLayouts/slideLayout8.xml" Id="R284f6f52c98a4369" /><Relationship Type="http://schemas.openxmlformats.org/officeDocument/2006/relationships/hyperlink" Target="https://app.powerbi.com/groups/me/reports/11a03354-7ab0-494e-a0e4-70d5c8de3b14/ReportSectionac4c1dc8cae04a599887?pbi_source=PowerPoint" TargetMode="External" Id="RelId4" /><Relationship Type="http://schemas.openxmlformats.org/officeDocument/2006/relationships/image" Target="/ppt/media/image8.png" Id="imgId6872204" /><Relationship Type="http://schemas.openxmlformats.org/officeDocument/2006/relationships/notesSlide" Target="/ppt/notesSlides/notesSlide5.xml" Id="R345e22f29bd04745" /></Relationships>
</file>

<file path=ppt/slides/_rels/slide7.xml.rels>&#65279;<?xml version="1.0" encoding="utf-8"?><Relationships xmlns="http://schemas.openxmlformats.org/package/2006/relationships"><Relationship Type="http://schemas.openxmlformats.org/officeDocument/2006/relationships/slideLayout" Target="/ppt/slideLayouts/slideLayout8.xml" Id="R0d6dea3ddf8c4ea9" /><Relationship Type="http://schemas.openxmlformats.org/officeDocument/2006/relationships/hyperlink" Target="https://app.powerbi.com/groups/me/reports/11a03354-7ab0-494e-a0e4-70d5c8de3b14/ReportSection5d63802f8b0269248189?pbi_source=PowerPoint" TargetMode="External" Id="RelId5" /><Relationship Type="http://schemas.openxmlformats.org/officeDocument/2006/relationships/image" Target="/ppt/media/image9.png" Id="imgId6985215" /><Relationship Type="http://schemas.openxmlformats.org/officeDocument/2006/relationships/notesSlide" Target="/ppt/notesSlides/notesSlide6.xml" Id="Rdb0c4c75df7f4ea7" /></Relationships>
</file>

<file path=ppt/slides/_rels/slide8.xml.rels>&#65279;<?xml version="1.0" encoding="utf-8"?><Relationships xmlns="http://schemas.openxmlformats.org/package/2006/relationships"><Relationship Type="http://schemas.openxmlformats.org/officeDocument/2006/relationships/slideLayout" Target="/ppt/slideLayouts/slideLayout8.xml" Id="R34320f1a6eb8499a" /><Relationship Type="http://schemas.openxmlformats.org/officeDocument/2006/relationships/hyperlink" Target="https://app.powerbi.com/groups/me/reports/11a03354-7ab0-494e-a0e4-70d5c8de3b14/ReportSection729eba11ab8a748a3c9a?pbi_source=PowerPoint" TargetMode="External" Id="RelId6" /><Relationship Type="http://schemas.openxmlformats.org/officeDocument/2006/relationships/image" Target="/ppt/media/imagea.png" Id="imgId6975178" /><Relationship Type="http://schemas.openxmlformats.org/officeDocument/2006/relationships/notesSlide" Target="/ppt/notesSlides/notesSlide7.xml" Id="R0bba16db9a604eb0" /></Relationships>
</file>

<file path=ppt/slides/_rels/slide9.xml.rels>&#65279;<?xml version="1.0" encoding="utf-8"?><Relationships xmlns="http://schemas.openxmlformats.org/package/2006/relationships"><Relationship Type="http://schemas.openxmlformats.org/officeDocument/2006/relationships/slideLayout" Target="/ppt/slideLayouts/slideLayout8.xml" Id="Rd677c7bbf22e4479" /><Relationship Type="http://schemas.openxmlformats.org/officeDocument/2006/relationships/hyperlink" Target="https://app.powerbi.com/groups/me/reports/11a03354-7ab0-494e-a0e4-70d5c8de3b14/ReportSectionddedb97b5953ef362b5d?pbi_source=PowerPoint" TargetMode="External" Id="RelId7" /><Relationship Type="http://schemas.openxmlformats.org/officeDocument/2006/relationships/image" Target="/ppt/media/imageb.png" Id="imgId6980393" /><Relationship Type="http://schemas.openxmlformats.org/officeDocument/2006/relationships/notesSlide" Target="/ppt/notesSlides/notesSlide8.xml" Id="R261e817c598149d8" /></Relationships>
</file>

<file path=ppt/slides/_rels/slidea.xml.rels>&#65279;<?xml version="1.0" encoding="utf-8"?><Relationships xmlns="http://schemas.openxmlformats.org/package/2006/relationships"><Relationship Type="http://schemas.openxmlformats.org/officeDocument/2006/relationships/slideLayout" Target="/ppt/slideLayouts/slideLayout8.xml" Id="R1033cf21d8f34e4e" /><Relationship Type="http://schemas.openxmlformats.org/officeDocument/2006/relationships/hyperlink" Target="https://app.powerbi.com/groups/me/reports/11a03354-7ab0-494e-a0e4-70d5c8de3b14/ReportSection00d002d83ff6e1f2a0c5?pbi_source=PowerPoint" TargetMode="External" Id="RelId8" /><Relationship Type="http://schemas.openxmlformats.org/officeDocument/2006/relationships/image" Target="/ppt/media/imagec.png" Id="imgId6974772" /><Relationship Type="http://schemas.openxmlformats.org/officeDocument/2006/relationships/notesSlide" Target="/ppt/notesSlides/notesSlide9.xml" Id="R9940e9482e674606" /></Relationships>
</file>

<file path=ppt/slides/_rels/slideb.xml.rels>&#65279;<?xml version="1.0" encoding="utf-8"?><Relationships xmlns="http://schemas.openxmlformats.org/package/2006/relationships"><Relationship Type="http://schemas.openxmlformats.org/officeDocument/2006/relationships/slideLayout" Target="/ppt/slideLayouts/slideLayout8.xml" Id="Ra96fbf8fbc0241bb" /><Relationship Type="http://schemas.openxmlformats.org/officeDocument/2006/relationships/hyperlink" Target="https://app.powerbi.com/groups/me/reports/11a03354-7ab0-494e-a0e4-70d5c8de3b14/ReportSection51b8b29363f7627c904f?pbi_source=PowerPoint" TargetMode="External" Id="RelId9" /><Relationship Type="http://schemas.openxmlformats.org/officeDocument/2006/relationships/image" Target="/ppt/media/imaged.png" Id="imgId6975370" /><Relationship Type="http://schemas.openxmlformats.org/officeDocument/2006/relationships/notesSlide" Target="/ppt/notesSlides/notesSlidea.xml" Id="R37736cccf57c4473" /></Relationships>
</file>

<file path=ppt/slides/_rels/slidec.xml.rels>&#65279;<?xml version="1.0" encoding="utf-8"?><Relationships xmlns="http://schemas.openxmlformats.org/package/2006/relationships"><Relationship Type="http://schemas.openxmlformats.org/officeDocument/2006/relationships/slideLayout" Target="/ppt/slideLayouts/slideLayout8.xml" Id="Raac3240569234a32" /><Relationship Type="http://schemas.openxmlformats.org/officeDocument/2006/relationships/hyperlink" Target="https://app.powerbi.com/groups/me/reports/11a03354-7ab0-494e-a0e4-70d5c8de3b14/ReportSection490f7a348b890ade86c6?pbi_source=PowerPoint" TargetMode="External" Id="RelId10" /><Relationship Type="http://schemas.openxmlformats.org/officeDocument/2006/relationships/image" Target="/ppt/media/imagee.png" Id="imgId6973384" /><Relationship Type="http://schemas.openxmlformats.org/officeDocument/2006/relationships/notesSlide" Target="/ppt/notesSlides/notesSlideb.xml" Id="R499a4a68d9ae442a" /></Relationships>
</file>

<file path=ppt/slides/_rels/slided.xml.rels>&#65279;<?xml version="1.0" encoding="utf-8"?><Relationships xmlns="http://schemas.openxmlformats.org/package/2006/relationships"><Relationship Type="http://schemas.openxmlformats.org/officeDocument/2006/relationships/slideLayout" Target="/ppt/slideLayouts/slideLayout8.xml" Id="R3c5142ad18634ae4" /><Relationship Type="http://schemas.openxmlformats.org/officeDocument/2006/relationships/hyperlink" Target="https://app.powerbi.com/groups/me/reports/11a03354-7ab0-494e-a0e4-70d5c8de3b14/ReportSection81f4f2f13548637d7c68?pbi_source=PowerPoint" TargetMode="External" Id="RelId11" /><Relationship Type="http://schemas.openxmlformats.org/officeDocument/2006/relationships/image" Target="/ppt/media/imagef.png" Id="imgId6974290" /><Relationship Type="http://schemas.openxmlformats.org/officeDocument/2006/relationships/notesSlide" Target="/ppt/notesSlides/notesSlidec.xml" Id="R02ee464f346b4c01" /></Relationships>
</file>

<file path=ppt/slides/_rels/slidee.xml.rels>&#65279;<?xml version="1.0" encoding="utf-8"?><Relationships xmlns="http://schemas.openxmlformats.org/package/2006/relationships"><Relationship Type="http://schemas.openxmlformats.org/officeDocument/2006/relationships/slideLayout" Target="/ppt/slideLayouts/slideLayout8.xml" Id="R1f14aedf6c7442b1" /><Relationship Type="http://schemas.openxmlformats.org/officeDocument/2006/relationships/hyperlink" Target="https://app.powerbi.com/groups/me/reports/11a03354-7ab0-494e-a0e4-70d5c8de3b14/ReportSectionb4e1e7aa18d5a039b753?pbi_source=PowerPoint" TargetMode="External" Id="RelId12" /><Relationship Type="http://schemas.openxmlformats.org/officeDocument/2006/relationships/image" Target="/ppt/media/image10.png" Id="imgId6969393" /><Relationship Type="http://schemas.openxmlformats.org/officeDocument/2006/relationships/notesSlide" Target="/ppt/notesSlides/notesSlided.xml" Id="R2d20fd9fcf2840c9" /></Relationships>
</file>

<file path=ppt/slides/_rels/slidef.xml.rels>&#65279;<?xml version="1.0" encoding="utf-8"?><Relationships xmlns="http://schemas.openxmlformats.org/package/2006/relationships"><Relationship Type="http://schemas.openxmlformats.org/officeDocument/2006/relationships/slideLayout" Target="/ppt/slideLayouts/slideLayout8.xml" Id="Raabcd142b639472f" /><Relationship Type="http://schemas.openxmlformats.org/officeDocument/2006/relationships/hyperlink" Target="https://app.powerbi.com/groups/me/reports/11a03354-7ab0-494e-a0e4-70d5c8de3b14/ReportSection8b5874c4996650b1c9a8?pbi_source=PowerPoint" TargetMode="External" Id="RelId13" /><Relationship Type="http://schemas.openxmlformats.org/officeDocument/2006/relationships/image" Target="/ppt/media/image11.png" Id="imgId6974292" /><Relationship Type="http://schemas.openxmlformats.org/officeDocument/2006/relationships/notesSlide" Target="/ppt/notesSlides/notesSlidee.xml" Id="R8dce4d8d9a8646fa"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Assignment 3</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9/17/2021 2:36:17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8/12/2021 3:23:58 AM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10.xml><?xml version="1.0" encoding="utf-8"?>
<p:sld xmlns:p="http://schemas.openxmlformats.org/presentationml/2006/main">
  <p:cSld>
    <p:spTree>
      <p:nvGrpSpPr>
        <p:cNvPr id="1" name=""/>
        <p:cNvGrpSpPr/>
        <p:nvPr/>
      </p:nvGrpSpPr>
      <p:grpSpPr/>
      <p:pic>
        <p:nvPicPr>
          <p:cNvPr id="3" name="Picture" title="This slide contains the following visuals: Total Released of Video Games by Platform, slicer, textbox, slicer. Please refer to the notes on this slide for details.">
            <a:hlinkClick xmlns:r="http://schemas.openxmlformats.org/officeDocument/2006/relationships" xmlns:a="http://schemas.openxmlformats.org/drawingml/2006/main" r:id="RelId14"/>
          </p:cNvPr>
          <p:cNvPicPr>
            <a:picLocks xmlns:a="http://schemas.openxmlformats.org/drawingml/2006/main" noChangeAspect="1"/>
          </p:cNvPicPr>
          <p:nvPr/>
        </p:nvPicPr>
        <p:blipFill>
          <a:blip xmlns:r="http://schemas.openxmlformats.org/officeDocument/2006/relationships" xmlns:a="http://schemas.openxmlformats.org/drawingml/2006/main" r:embed="imgId6871945"/>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Total Released of Video Games and global sales by Platform</a:t>
            </a:r>
          </a:p>
        </p:txBody>
      </p:sp>
    </p:spTree>
    <p:clrMapOvr>
      <a:masterClrMapping xmlns:a="http://schemas.openxmlformats.org/drawingml/2006/main"/>
    </p:clrMapOvr>
  </p:cSld>
</p:sld>
</file>

<file path=ppt/slides/slide11.xml><?xml version="1.0" encoding="utf-8"?>
<p:sld xmlns:p="http://schemas.openxmlformats.org/presentationml/2006/main">
  <p:cSld>
    <p:spTree>
      <p:nvGrpSpPr>
        <p:cNvPr id="1" name=""/>
        <p:cNvGrpSpPr/>
        <p:nvPr/>
      </p:nvGrpSpPr>
      <p:grpSpPr/>
      <p:pic>
        <p:nvPicPr>
          <p:cNvPr id="3" name="Picture" title="This slide contains the following visuals: textbox, slicer, lineStackedColumnComboChart, slicer. Please refer to the notes on this slide for details.">
            <a:hlinkClick xmlns:r="http://schemas.openxmlformats.org/officeDocument/2006/relationships" xmlns:a="http://schemas.openxmlformats.org/drawingml/2006/main" r:id="RelId15"/>
          </p:cNvPr>
          <p:cNvPicPr>
            <a:picLocks xmlns:a="http://schemas.openxmlformats.org/drawingml/2006/main" noChangeAspect="1"/>
          </p:cNvPicPr>
          <p:nvPr/>
        </p:nvPicPr>
        <p:blipFill>
          <a:blip xmlns:r="http://schemas.openxmlformats.org/officeDocument/2006/relationships" xmlns:a="http://schemas.openxmlformats.org/drawingml/2006/main" r:embed="imgId6975409"/>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Total global sales and average by platform</a:t>
            </a:r>
          </a:p>
        </p:txBody>
      </p:sp>
    </p:spTree>
    <p:clrMapOvr>
      <a:masterClrMapping xmlns:a="http://schemas.openxmlformats.org/drawingml/2006/main"/>
    </p:clrMapOvr>
  </p:cSld>
</p:sld>
</file>

<file path=ppt/slides/slide12.xml><?xml version="1.0" encoding="utf-8"?>
<p:sld xmlns:p="http://schemas.openxmlformats.org/presentationml/2006/main">
  <p:cSld>
    <p:spTree>
      <p:nvGrpSpPr>
        <p:cNvPr id="1" name=""/>
        <p:cNvGrpSpPr/>
        <p:nvPr/>
      </p:nvGrpSpPr>
      <p:grpSpPr/>
      <p:pic>
        <p:nvPicPr>
          <p:cNvPr id="3" name="Picture" title="This slide contains the following visuals: lineStackedColumnComboChart, lineStackedColumnComboChart, lineStackedColumnComboChart, lineStackedColumnComboChart, textbox. Please refer to the notes on this slide for details.">
            <a:hlinkClick xmlns:r="http://schemas.openxmlformats.org/officeDocument/2006/relationships" xmlns:a="http://schemas.openxmlformats.org/drawingml/2006/main" r:id="RelId16"/>
          </p:cNvPr>
          <p:cNvPicPr>
            <a:picLocks xmlns:a="http://schemas.openxmlformats.org/drawingml/2006/main" noChangeAspect="1"/>
          </p:cNvPicPr>
          <p:nvPr/>
        </p:nvPicPr>
        <p:blipFill>
          <a:blip xmlns:r="http://schemas.openxmlformats.org/officeDocument/2006/relationships" xmlns:a="http://schemas.openxmlformats.org/drawingml/2006/main" r:embed="imgId6975415"/>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(Platform) Total Sales with average</a:t>
            </a:r>
          </a:p>
        </p:txBody>
      </p:sp>
    </p:spTree>
    <p:clrMapOvr>
      <a:masterClrMapping xmlns:a="http://schemas.openxmlformats.org/drawingml/2006/main"/>
    </p:clrMapOvr>
  </p:cSld>
</p:sld>
</file>

<file path=ppt/slides/slide13.xml><?xml version="1.0" encoding="utf-8"?>
<p:sld xmlns:p="http://schemas.openxmlformats.org/presentationml/2006/main">
  <p:cSld>
    <p:spTree>
      <p:nvGrpSpPr>
        <p:cNvPr id="1" name=""/>
        <p:cNvGrpSpPr/>
        <p:nvPr/>
      </p:nvGrpSpPr>
      <p:grpSpPr/>
      <p:pic>
        <p:nvPicPr>
          <p:cNvPr id="3" name="Picture" title="This slide contains the following visuals: slicer, textbox, Total games and platform, tableEx. Please refer to the notes on this slide for details.">
            <a:hlinkClick xmlns:r="http://schemas.openxmlformats.org/officeDocument/2006/relationships" xmlns:a="http://schemas.openxmlformats.org/drawingml/2006/main" r:id="RelId17"/>
          </p:cNvPr>
          <p:cNvPicPr>
            <a:picLocks xmlns:a="http://schemas.openxmlformats.org/drawingml/2006/main" noChangeAspect="1"/>
          </p:cNvPicPr>
          <p:nvPr/>
        </p:nvPicPr>
        <p:blipFill>
          <a:blip xmlns:r="http://schemas.openxmlformats.org/officeDocument/2006/relationships" xmlns:a="http://schemas.openxmlformats.org/drawingml/2006/main" r:embed="imgId6975414"/>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Repeated games</a:t>
            </a:r>
          </a:p>
        </p:txBody>
      </p:sp>
    </p:spTree>
    <p:clrMapOvr>
      <a:masterClrMapping xmlns:a="http://schemas.openxmlformats.org/drawingml/2006/main"/>
    </p:clrMapOvr>
  </p:cSld>
</p:sld>
</file>

<file path=ppt/slides/slide14.xml><?xml version="1.0" encoding="utf-8"?>
<p:sld xmlns:p="http://schemas.openxmlformats.org/presentationml/2006/main">
  <p:cSld>
    <p:spTree>
      <p:nvGrpSpPr>
        <p:cNvPr id="1" name=""/>
        <p:cNvGrpSpPr/>
        <p:nvPr/>
      </p:nvGrpSpPr>
      <p:grpSpPr/>
      <p:pic>
        <p:nvPicPr>
          <p:cNvPr id="3" name="Picture" title="This slide contains the following visuals: slicer, lineChart, textbox. Please refer to the notes on this slide for details.">
            <a:hlinkClick xmlns:r="http://schemas.openxmlformats.org/officeDocument/2006/relationships" xmlns:a="http://schemas.openxmlformats.org/drawingml/2006/main" r:id="RelId18"/>
          </p:cNvPr>
          <p:cNvPicPr>
            <a:picLocks xmlns:a="http://schemas.openxmlformats.org/drawingml/2006/main" noChangeAspect="1"/>
          </p:cNvPicPr>
          <p:nvPr/>
        </p:nvPicPr>
        <p:blipFill>
          <a:blip xmlns:r="http://schemas.openxmlformats.org/officeDocument/2006/relationships" xmlns:a="http://schemas.openxmlformats.org/drawingml/2006/main" r:embed="imgId6981680"/>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Explain the table</a:t>
            </a:r>
          </a:p>
        </p:txBody>
      </p:sp>
    </p:spTree>
    <p:clrMapOvr>
      <a:masterClrMapping xmlns:a="http://schemas.openxmlformats.org/drawingml/2006/main"/>
    </p:clrMapOvr>
  </p:cSld>
</p:sld>
</file>

<file path=ppt/slides/slide15.xml><?xml version="1.0" encoding="utf-8"?>
<p:sld xmlns:p="http://schemas.openxmlformats.org/presentationml/2006/main">
  <p:cSld>
    <p:spTree>
      <p:nvGrpSpPr>
        <p:cNvPr id="1" name=""/>
        <p:cNvGrpSpPr/>
        <p:nvPr/>
      </p:nvGrpSpPr>
      <p:grpSpPr/>
      <p:pic>
        <p:nvPicPr>
          <p:cNvPr id="3" name="Picture" title="This slide contains the following visuals: Total games and total global sales for each developer, textbox, slicer. Please refer to the notes on this slide for details.">
            <a:hlinkClick xmlns:r="http://schemas.openxmlformats.org/officeDocument/2006/relationships" xmlns:a="http://schemas.openxmlformats.org/drawingml/2006/main" r:id="RelId19"/>
          </p:cNvPr>
          <p:cNvPicPr>
            <a:picLocks xmlns:a="http://schemas.openxmlformats.org/drawingml/2006/main" noChangeAspect="1"/>
          </p:cNvPicPr>
          <p:nvPr/>
        </p:nvPicPr>
        <p:blipFill>
          <a:blip xmlns:r="http://schemas.openxmlformats.org/officeDocument/2006/relationships" xmlns:a="http://schemas.openxmlformats.org/drawingml/2006/main" r:embed="imgId6975413"/>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Developer</a:t>
            </a:r>
          </a:p>
        </p:txBody>
      </p:sp>
    </p:spTree>
    <p:clrMapOvr>
      <a:masterClrMapping xmlns:a="http://schemas.openxmlformats.org/drawingml/2006/main"/>
    </p:clrMapOvr>
  </p:cSld>
</p:sld>
</file>

<file path=ppt/slides/slide16.xml><?xml version="1.0" encoding="utf-8"?>
<p:sld xmlns:p="http://schemas.openxmlformats.org/presentationml/2006/main">
  <p:cSld>
    <p:spTree>
      <p:nvGrpSpPr>
        <p:cNvPr id="1" name=""/>
        <p:cNvGrpSpPr/>
        <p:nvPr/>
      </p:nvGrpSpPr>
      <p:grpSpPr/>
      <p:pic>
        <p:nvPicPr>
          <p:cNvPr id="3" name="Picture" title="This slide contains the following visuals: slicer, Percentage of games by genre, slicer, textbox. Please refer to the notes on this slide for details.">
            <a:hlinkClick xmlns:r="http://schemas.openxmlformats.org/officeDocument/2006/relationships" xmlns:a="http://schemas.openxmlformats.org/drawingml/2006/main" r:id="RelId20"/>
          </p:cNvPr>
          <p:cNvPicPr>
            <a:picLocks xmlns:a="http://schemas.openxmlformats.org/drawingml/2006/main" noChangeAspect="1"/>
          </p:cNvPicPr>
          <p:nvPr/>
        </p:nvPicPr>
        <p:blipFill>
          <a:blip xmlns:r="http://schemas.openxmlformats.org/officeDocument/2006/relationships" xmlns:a="http://schemas.openxmlformats.org/drawingml/2006/main" r:embed="imgId6980392"/>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Developer and genre</a:t>
            </a:r>
          </a:p>
        </p:txBody>
      </p:sp>
    </p:spTree>
    <p:clrMapOvr>
      <a:masterClrMapping xmlns:a="http://schemas.openxmlformats.org/drawingml/2006/main"/>
    </p:clrMapOvr>
  </p:cSld>
</p:sld>
</file>

<file path=ppt/slides/slide17.xml><?xml version="1.0" encoding="utf-8"?>
<p:sld xmlns:p="http://schemas.openxmlformats.org/presentationml/2006/main">
  <p:cSld>
    <p:spTree>
      <p:nvGrpSpPr>
        <p:cNvPr id="1" name=""/>
        <p:cNvGrpSpPr/>
        <p:nvPr/>
      </p:nvGrpSpPr>
      <p:grpSpPr/>
      <p:pic>
        <p:nvPicPr>
          <p:cNvPr id="3" name="Picture" title="This slide contains the following visuals: tableEx, tableEx, tableEx, tableEx, textbox. Please refer to the notes on this slide for details.">
            <a:hlinkClick xmlns:r="http://schemas.openxmlformats.org/officeDocument/2006/relationships" xmlns:a="http://schemas.openxmlformats.org/drawingml/2006/main" r:id="RelId21"/>
          </p:cNvPr>
          <p:cNvPicPr>
            <a:picLocks xmlns:a="http://schemas.openxmlformats.org/drawingml/2006/main" noChangeAspect="1"/>
          </p:cNvPicPr>
          <p:nvPr/>
        </p:nvPicPr>
        <p:blipFill>
          <a:blip xmlns:r="http://schemas.openxmlformats.org/officeDocument/2006/relationships" xmlns:a="http://schemas.openxmlformats.org/drawingml/2006/main" r:embed="imgId6984959"/>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Statistical Measure by count and score</a:t>
            </a:r>
          </a:p>
        </p:txBody>
      </p:sp>
    </p:spTree>
    <p:clrMapOvr>
      <a:masterClrMapping xmlns:a="http://schemas.openxmlformats.org/drawingml/2006/main"/>
    </p:clrMapOvr>
  </p:cSld>
</p:sld>
</file>

<file path=ppt/slides/slide18.xml><?xml version="1.0" encoding="utf-8"?>
<p:sld xmlns:p="http://schemas.openxmlformats.org/presentationml/2006/main">
  <p:cSld>
    <p:spTree>
      <p:nvGrpSpPr>
        <p:cNvPr id="1" name=""/>
        <p:cNvGrpSpPr/>
        <p:nvPr/>
      </p:nvGrpSpPr>
      <p:grpSpPr/>
      <p:pic>
        <p:nvPicPr>
          <p:cNvPr id="3" name="Picture" title="This slide contains the following visuals: multiRowCard, textbox, Critic Score and User Score. Please refer to the notes on this slide for details.">
            <a:hlinkClick xmlns:r="http://schemas.openxmlformats.org/officeDocument/2006/relationships" xmlns:a="http://schemas.openxmlformats.org/drawingml/2006/main" r:id="RelId22"/>
          </p:cNvPr>
          <p:cNvPicPr>
            <a:picLocks xmlns:a="http://schemas.openxmlformats.org/drawingml/2006/main" noChangeAspect="1"/>
          </p:cNvPicPr>
          <p:nvPr/>
        </p:nvPicPr>
        <p:blipFill>
          <a:blip xmlns:r="http://schemas.openxmlformats.org/officeDocument/2006/relationships" xmlns:a="http://schemas.openxmlformats.org/drawingml/2006/main" r:embed="imgId6986192"/>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Critic Score and User Score</a:t>
            </a:r>
          </a:p>
        </p:txBody>
      </p:sp>
    </p:spTree>
    <p:clrMapOvr>
      <a:masterClrMapping xmlns:a="http://schemas.openxmlformats.org/drawingml/2006/main"/>
    </p:clrMapOvr>
  </p:cSld>
</p:sld>
</file>

<file path=ppt/slides/slide19.xml><?xml version="1.0" encoding="utf-8"?>
<p:sld xmlns:p="http://schemas.openxmlformats.org/presentationml/2006/main">
  <p:cSld>
    <p:spTree>
      <p:nvGrpSpPr>
        <p:cNvPr id="1" name=""/>
        <p:cNvGrpSpPr/>
        <p:nvPr/>
      </p:nvGrpSpPr>
      <p:grpSpPr/>
      <p:pic>
        <p:nvPicPr>
          <p:cNvPr id="3" name="Picture" title="This slide contains the following visuals: textbox, Critic Score, User Score and Global Sales by Genre. Please refer to the notes on this slide for details.">
            <a:hlinkClick xmlns:r="http://schemas.openxmlformats.org/officeDocument/2006/relationships" xmlns:a="http://schemas.openxmlformats.org/drawingml/2006/main" r:id="RelId23"/>
          </p:cNvPr>
          <p:cNvPicPr>
            <a:picLocks xmlns:a="http://schemas.openxmlformats.org/drawingml/2006/main" noChangeAspect="1"/>
          </p:cNvPicPr>
          <p:nvPr/>
        </p:nvPicPr>
        <p:blipFill>
          <a:blip xmlns:r="http://schemas.openxmlformats.org/officeDocument/2006/relationships" xmlns:a="http://schemas.openxmlformats.org/drawingml/2006/main" r:embed="imgId6987931"/>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Critic score, user score and global sales by genre</a:t>
            </a:r>
          </a:p>
        </p:txBody>
      </p:sp>
    </p:spTree>
    <p:clrMapOvr>
      <a:masterClrMapping xmlns:a="http://schemas.openxmlformats.org/drawingml/2006/main"/>
    </p:clrMapOvr>
  </p:cSld>
</p:sld>
</file>

<file path=ppt/slides/slide1a.xml><?xml version="1.0" encoding="utf-8"?>
<p:sld xmlns:p="http://schemas.openxmlformats.org/presentationml/2006/main">
  <p:cSld>
    <p:spTree>
      <p:nvGrpSpPr>
        <p:cNvPr id="1" name=""/>
        <p:cNvGrpSpPr/>
        <p:nvPr/>
      </p:nvGrpSpPr>
      <p:grpSpPr/>
      <p:pic>
        <p:nvPicPr>
          <p:cNvPr id="3" name="Picture" title="This slide contains the following visuals: Sales  and Average User Score by Genre, textbox, Average Global sales of Role Playing games, Highest Average User Sore. Please refer to the notes on this slide for details.">
            <a:hlinkClick xmlns:r="http://schemas.openxmlformats.org/officeDocument/2006/relationships" xmlns:a="http://schemas.openxmlformats.org/drawingml/2006/main" r:id="RelId24"/>
          </p:cNvPr>
          <p:cNvPicPr>
            <a:picLocks xmlns:a="http://schemas.openxmlformats.org/drawingml/2006/main" noChangeAspect="1"/>
          </p:cNvPicPr>
          <p:nvPr/>
        </p:nvPicPr>
        <p:blipFill>
          <a:blip xmlns:r="http://schemas.openxmlformats.org/officeDocument/2006/relationships" xmlns:a="http://schemas.openxmlformats.org/drawingml/2006/main" r:embed="imgId6896946"/>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Sales and Critic Score by genre</a:t>
            </a:r>
          </a:p>
        </p:txBody>
      </p:sp>
    </p:spTree>
    <p:clrMapOvr>
      <a:masterClrMapping xmlns:a="http://schemas.openxmlformats.org/drawingml/2006/main"/>
    </p:clrMapOvr>
  </p:cSld>
</p:sld>
</file>

<file path=ppt/slides/slide1b.xml><?xml version="1.0" encoding="utf-8"?>
<p:sld xmlns:p="http://schemas.openxmlformats.org/presentationml/2006/main">
  <p:cSld>
    <p:spTree>
      <p:nvGrpSpPr>
        <p:cNvPr id="1" name=""/>
        <p:cNvGrpSpPr/>
        <p:nvPr/>
      </p:nvGrpSpPr>
      <p:grpSpPr/>
      <p:pic>
        <p:nvPicPr>
          <p:cNvPr id="3" name="Picture" title="This slide contains the following visuals: Critic Count and Average of Critic Score by Genre, textbox. Please refer to the notes on this slide for details.">
            <a:hlinkClick xmlns:r="http://schemas.openxmlformats.org/officeDocument/2006/relationships" xmlns:a="http://schemas.openxmlformats.org/drawingml/2006/main" r:id="RelId25"/>
          </p:cNvPr>
          <p:cNvPicPr>
            <a:picLocks xmlns:a="http://schemas.openxmlformats.org/drawingml/2006/main" noChangeAspect="1"/>
          </p:cNvPicPr>
          <p:nvPr/>
        </p:nvPicPr>
        <p:blipFill>
          <a:blip xmlns:r="http://schemas.openxmlformats.org/officeDocument/2006/relationships" xmlns:a="http://schemas.openxmlformats.org/drawingml/2006/main" r:embed="imgId6918729"/>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Average Critic Score by Genre</a:t>
            </a:r>
          </a:p>
        </p:txBody>
      </p:sp>
    </p:spTree>
    <p:clrMapOvr>
      <a:masterClrMapping xmlns:a="http://schemas.openxmlformats.org/drawingml/2006/main"/>
    </p:clrMapOvr>
  </p:cSld>
</p:sld>
</file>

<file path=ppt/slides/slide1c.xml><?xml version="1.0" encoding="utf-8"?>
<p:sld xmlns:p="http://schemas.openxmlformats.org/presentationml/2006/main">
  <p:cSld>
    <p:spTree>
      <p:nvGrpSpPr>
        <p:cNvPr id="1" name=""/>
        <p:cNvGrpSpPr/>
        <p:nvPr/>
      </p:nvGrpSpPr>
      <p:grpSpPr/>
      <p:pic>
        <p:nvPicPr>
          <p:cNvPr id="3" name="Picture" title="This slide contains the following visuals: Global Sales and Average of User Scores by Rating, textbox, slicer. Please refer to the notes on this slide for details.">
            <a:hlinkClick xmlns:r="http://schemas.openxmlformats.org/officeDocument/2006/relationships" xmlns:a="http://schemas.openxmlformats.org/drawingml/2006/main" r:id="RelId26"/>
          </p:cNvPr>
          <p:cNvPicPr>
            <a:picLocks xmlns:a="http://schemas.openxmlformats.org/drawingml/2006/main" noChangeAspect="1"/>
          </p:cNvPicPr>
          <p:nvPr/>
        </p:nvPicPr>
        <p:blipFill>
          <a:blip xmlns:r="http://schemas.openxmlformats.org/officeDocument/2006/relationships" xmlns:a="http://schemas.openxmlformats.org/drawingml/2006/main" r:embed="imgId6929877"/>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Global Sales and Average of User Scores by Rating</a:t>
            </a:r>
          </a:p>
        </p:txBody>
      </p:sp>
    </p:spTree>
    <p:clrMapOvr>
      <a:masterClrMapping xmlns:a="http://schemas.openxmlformats.org/drawingml/2006/main"/>
    </p:clrMapOvr>
  </p:cSld>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textbox.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6983878"/>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Intro</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textbox, textbox, lineChart, lineChart.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6983701"/>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Sales by year</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tableEx, tableEx, tableEx, tableEx, tableEx, textbox, textbox.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6984612"/>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Statistical Measure for sales</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clusteredColumnChart, slicer, textbox, textbox.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6985188"/>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Global Sales by Games</a:t>
            </a:r>
          </a:p>
        </p:txBody>
      </p:sp>
    </p:spTree>
    <p:clrMapOvr>
      <a:masterClrMapping xmlns:a="http://schemas.openxmlformats.org/drawingml/2006/main"/>
    </p:clrMapOvr>
  </p:cSld>
</p:sld>
</file>

<file path=ppt/slides/slide6.xml><?xml version="1.0" encoding="utf-8"?>
<p:sld xmlns:p="http://schemas.openxmlformats.org/presentationml/2006/main">
  <p:cSld>
    <p:spTree>
      <p:nvGrpSpPr>
        <p:cNvPr id="1" name=""/>
        <p:cNvGrpSpPr/>
        <p:nvPr/>
      </p:nvGrpSpPr>
      <p:grpSpPr/>
      <p:pic>
        <p:nvPicPr>
          <p:cNvPr id="3" name="Picture" title="This slide contains the following visuals: Total Europe Sales by Games, textbox, textbox, Total Japan Sales by Games, slicer. Please refer to the notes on this slide for details.">
            <a:hlinkClick xmlns:r="http://schemas.openxmlformats.org/officeDocument/2006/relationships" xmlns:a="http://schemas.openxmlformats.org/drawingml/2006/main" r:id="RelId4"/>
          </p:cNvPr>
          <p:cNvPicPr>
            <a:picLocks xmlns:a="http://schemas.openxmlformats.org/drawingml/2006/main" noChangeAspect="1"/>
          </p:cNvPicPr>
          <p:nvPr/>
        </p:nvPicPr>
        <p:blipFill>
          <a:blip xmlns:r="http://schemas.openxmlformats.org/officeDocument/2006/relationships" xmlns:a="http://schemas.openxmlformats.org/drawingml/2006/main" r:embed="imgId6872204"/>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Sales by games (Europe and Japan)</a:t>
            </a:r>
          </a:p>
        </p:txBody>
      </p:sp>
    </p:spTree>
    <p:clrMapOvr>
      <a:masterClrMapping xmlns:a="http://schemas.openxmlformats.org/drawingml/2006/main"/>
    </p:clrMapOvr>
  </p:cSld>
</p:sld>
</file>

<file path=ppt/slides/slide7.xml><?xml version="1.0" encoding="utf-8"?>
<p:sld xmlns:p="http://schemas.openxmlformats.org/presentationml/2006/main">
  <p:cSld>
    <p:spTree>
      <p:nvGrpSpPr>
        <p:cNvPr id="1" name=""/>
        <p:cNvGrpSpPr/>
        <p:nvPr/>
      </p:nvGrpSpPr>
      <p:grpSpPr/>
      <p:pic>
        <p:nvPicPr>
          <p:cNvPr id="3" name="Picture" title="This slide contains the following visuals: textbox, textbox, clusteredColumnChart, clusteredColumnChart, slicer. Please refer to the notes on this slide for details.">
            <a:hlinkClick xmlns:r="http://schemas.openxmlformats.org/officeDocument/2006/relationships" xmlns:a="http://schemas.openxmlformats.org/drawingml/2006/main" r:id="RelId5"/>
          </p:cNvPr>
          <p:cNvPicPr>
            <a:picLocks xmlns:a="http://schemas.openxmlformats.org/drawingml/2006/main" noChangeAspect="1"/>
          </p:cNvPicPr>
          <p:nvPr/>
        </p:nvPicPr>
        <p:blipFill>
          <a:blip xmlns:r="http://schemas.openxmlformats.org/officeDocument/2006/relationships" xmlns:a="http://schemas.openxmlformats.org/drawingml/2006/main" r:embed="imgId6985215"/>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Sales by Games (North America and Others)</a:t>
            </a:r>
          </a:p>
        </p:txBody>
      </p:sp>
    </p:spTree>
    <p:clrMapOvr>
      <a:masterClrMapping xmlns:a="http://schemas.openxmlformats.org/drawingml/2006/main"/>
    </p:clrMapOvr>
  </p:cSld>
</p:sld>
</file>

<file path=ppt/slides/slide8.xml><?xml version="1.0" encoding="utf-8"?>
<p:sld xmlns:p="http://schemas.openxmlformats.org/presentationml/2006/main">
  <p:cSld>
    <p:spTree>
      <p:nvGrpSpPr>
        <p:cNvPr id="1" name=""/>
        <p:cNvGrpSpPr/>
        <p:nvPr/>
      </p:nvGrpSpPr>
      <p:grpSpPr/>
      <p:pic>
        <p:nvPicPr>
          <p:cNvPr id="3" name="Picture" title="This slide contains the following visuals: textbox, slicer, Total global sales and average global sales based on genre of games from 2010 to 2020. Please refer to the notes on this slide for details.">
            <a:hlinkClick xmlns:r="http://schemas.openxmlformats.org/officeDocument/2006/relationships" xmlns:a="http://schemas.openxmlformats.org/drawingml/2006/main" r:id="RelId6"/>
          </p:cNvPr>
          <p:cNvPicPr>
            <a:picLocks xmlns:a="http://schemas.openxmlformats.org/drawingml/2006/main" noChangeAspect="1"/>
          </p:cNvPicPr>
          <p:nvPr/>
        </p:nvPicPr>
        <p:blipFill>
          <a:blip xmlns:r="http://schemas.openxmlformats.org/officeDocument/2006/relationships" xmlns:a="http://schemas.openxmlformats.org/drawingml/2006/main" r:embed="imgId6975178"/>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Total global sales and average by genre</a:t>
            </a:r>
          </a:p>
        </p:txBody>
      </p:sp>
    </p:spTree>
    <p:clrMapOvr>
      <a:masterClrMapping xmlns:a="http://schemas.openxmlformats.org/drawingml/2006/main"/>
    </p:clrMapOvr>
  </p:cSld>
</p:sld>
</file>

<file path=ppt/slides/slide9.xml><?xml version="1.0" encoding="utf-8"?>
<p:sld xmlns:p="http://schemas.openxmlformats.org/presentationml/2006/main">
  <p:cSld>
    <p:spTree>
      <p:nvGrpSpPr>
        <p:cNvPr id="1" name=""/>
        <p:cNvGrpSpPr/>
        <p:nvPr/>
      </p:nvGrpSpPr>
      <p:grpSpPr/>
      <p:pic>
        <p:nvPicPr>
          <p:cNvPr id="3" name="Picture" title="This slide contains the following visuals: slicer, lineChart, textbox. Please refer to the notes on this slide for details.">
            <a:hlinkClick xmlns:r="http://schemas.openxmlformats.org/officeDocument/2006/relationships" xmlns:a="http://schemas.openxmlformats.org/drawingml/2006/main" r:id="RelId7"/>
          </p:cNvPr>
          <p:cNvPicPr>
            <a:picLocks xmlns:a="http://schemas.openxmlformats.org/drawingml/2006/main" noChangeAspect="1"/>
          </p:cNvPicPr>
          <p:nvPr/>
        </p:nvPicPr>
        <p:blipFill>
          <a:blip xmlns:r="http://schemas.openxmlformats.org/officeDocument/2006/relationships" xmlns:a="http://schemas.openxmlformats.org/drawingml/2006/main" r:embed="imgId6980393"/>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Total sales and average by genre</a:t>
            </a:r>
          </a:p>
        </p:txBody>
      </p:sp>
    </p:spTree>
    <p:clrMapOvr>
      <a:masterClrMapping xmlns:a="http://schemas.openxmlformats.org/drawingml/2006/main"/>
    </p:clrMapOvr>
  </p:cSld>
</p:sld>
</file>

<file path=ppt/slides/slidea.xml><?xml version="1.0" encoding="utf-8"?>
<p:sld xmlns:p="http://schemas.openxmlformats.org/presentationml/2006/main">
  <p:cSld>
    <p:spTree>
      <p:nvGrpSpPr>
        <p:cNvPr id="1" name=""/>
        <p:cNvGrpSpPr/>
        <p:nvPr/>
      </p:nvGrpSpPr>
      <p:grpSpPr/>
      <p:pic>
        <p:nvPicPr>
          <p:cNvPr id="3" name="Picture" title="This slide contains the following visuals: slicer, textbox, Total global sales and average global sales based on genre of games, slicer. Please refer to the notes on this slide for details.">
            <a:hlinkClick xmlns:r="http://schemas.openxmlformats.org/officeDocument/2006/relationships" xmlns:a="http://schemas.openxmlformats.org/drawingml/2006/main" r:id="RelId8"/>
          </p:cNvPr>
          <p:cNvPicPr>
            <a:picLocks xmlns:a="http://schemas.openxmlformats.org/drawingml/2006/main" noChangeAspect="1"/>
          </p:cNvPicPr>
          <p:nvPr/>
        </p:nvPicPr>
        <p:blipFill>
          <a:blip xmlns:r="http://schemas.openxmlformats.org/officeDocument/2006/relationships" xmlns:a="http://schemas.openxmlformats.org/drawingml/2006/main" r:embed="imgId6974772"/>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(Genre) Nintendo</a:t>
            </a:r>
          </a:p>
        </p:txBody>
      </p:sp>
    </p:spTree>
    <p:clrMapOvr>
      <a:masterClrMapping xmlns:a="http://schemas.openxmlformats.org/drawingml/2006/main"/>
    </p:clrMapOvr>
  </p:cSld>
</p:sld>
</file>

<file path=ppt/slides/slideb.xml><?xml version="1.0" encoding="utf-8"?>
<p:sld xmlns:p="http://schemas.openxmlformats.org/presentationml/2006/main">
  <p:cSld>
    <p:spTree>
      <p:nvGrpSpPr>
        <p:cNvPr id="1" name=""/>
        <p:cNvGrpSpPr/>
        <p:nvPr/>
      </p:nvGrpSpPr>
      <p:grpSpPr/>
      <p:pic>
        <p:nvPicPr>
          <p:cNvPr id="3" name="Picture" title="This slide contains the following visuals: Total games and Global_Sales by Genre, textbox, slicer. Please refer to the notes on this slide for details.">
            <a:hlinkClick xmlns:r="http://schemas.openxmlformats.org/officeDocument/2006/relationships" xmlns:a="http://schemas.openxmlformats.org/drawingml/2006/main" r:id="RelId9"/>
          </p:cNvPr>
          <p:cNvPicPr>
            <a:picLocks xmlns:a="http://schemas.openxmlformats.org/drawingml/2006/main" noChangeAspect="1"/>
          </p:cNvPicPr>
          <p:nvPr/>
        </p:nvPicPr>
        <p:blipFill>
          <a:blip xmlns:r="http://schemas.openxmlformats.org/officeDocument/2006/relationships" xmlns:a="http://schemas.openxmlformats.org/drawingml/2006/main" r:embed="imgId6975370"/>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Total games and global sales by  genre</a:t>
            </a:r>
          </a:p>
        </p:txBody>
      </p:sp>
    </p:spTree>
    <p:clrMapOvr>
      <a:masterClrMapping xmlns:a="http://schemas.openxmlformats.org/drawingml/2006/main"/>
    </p:clrMapOvr>
  </p:cSld>
</p:sld>
</file>

<file path=ppt/slides/slidec.xml><?xml version="1.0" encoding="utf-8"?>
<p:sld xmlns:p="http://schemas.openxmlformats.org/presentationml/2006/main">
  <p:cSld>
    <p:spTree>
      <p:nvGrpSpPr>
        <p:cNvPr id="1" name=""/>
        <p:cNvGrpSpPr/>
        <p:nvPr/>
      </p:nvGrpSpPr>
      <p:grpSpPr/>
      <p:pic>
        <p:nvPicPr>
          <p:cNvPr id="3" name="Picture" title="This slide contains the following visuals: textbox, Total games and total global sales from 1980 to 2020 by publisher, slicer. Please refer to the notes on this slide for details.">
            <a:hlinkClick xmlns:r="http://schemas.openxmlformats.org/officeDocument/2006/relationships" xmlns:a="http://schemas.openxmlformats.org/drawingml/2006/main" r:id="RelId10"/>
          </p:cNvPr>
          <p:cNvPicPr>
            <a:picLocks xmlns:a="http://schemas.openxmlformats.org/drawingml/2006/main" noChangeAspect="1"/>
          </p:cNvPicPr>
          <p:nvPr/>
        </p:nvPicPr>
        <p:blipFill>
          <a:blip xmlns:r="http://schemas.openxmlformats.org/officeDocument/2006/relationships" xmlns:a="http://schemas.openxmlformats.org/drawingml/2006/main" r:embed="imgId6973384"/>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Total Global Sales by publisher</a:t>
            </a:r>
          </a:p>
        </p:txBody>
      </p:sp>
    </p:spTree>
    <p:clrMapOvr>
      <a:masterClrMapping xmlns:a="http://schemas.openxmlformats.org/drawingml/2006/main"/>
    </p:clrMapOvr>
  </p:cSld>
</p:sld>
</file>

<file path=ppt/slides/slided.xml><?xml version="1.0" encoding="utf-8"?>
<p:sld xmlns:p="http://schemas.openxmlformats.org/presentationml/2006/main">
  <p:cSld>
    <p:spTree>
      <p:nvGrpSpPr>
        <p:cNvPr id="1" name=""/>
        <p:cNvGrpSpPr/>
        <p:nvPr/>
      </p:nvGrpSpPr>
      <p:grpSpPr/>
      <p:pic>
        <p:nvPicPr>
          <p:cNvPr id="3" name="Picture" title="This slide contains the following visuals: Number of games published by publisher and total JP sales from 1980 to 2020, Number of games published by publisher and total EU sales from 1980 to 2020, textbox, Number of games published by publisher and total Other sales from 1980 to 2020, Number of games published by publisher and total NA sales from 1980 to 2020, slicer. Please refer to the notes on this slide for details.">
            <a:hlinkClick xmlns:r="http://schemas.openxmlformats.org/officeDocument/2006/relationships" xmlns:a="http://schemas.openxmlformats.org/drawingml/2006/main" r:id="RelId11"/>
          </p:cNvPr>
          <p:cNvPicPr>
            <a:picLocks xmlns:a="http://schemas.openxmlformats.org/drawingml/2006/main" noChangeAspect="1"/>
          </p:cNvPicPr>
          <p:nvPr/>
        </p:nvPicPr>
        <p:blipFill>
          <a:blip xmlns:r="http://schemas.openxmlformats.org/officeDocument/2006/relationships" xmlns:a="http://schemas.openxmlformats.org/drawingml/2006/main" r:embed="imgId6974290"/>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Total sales from other country by publisher</a:t>
            </a:r>
          </a:p>
        </p:txBody>
      </p:sp>
    </p:spTree>
    <p:clrMapOvr>
      <a:masterClrMapping xmlns:a="http://schemas.openxmlformats.org/drawingml/2006/main"/>
    </p:clrMapOvr>
  </p:cSld>
</p:sld>
</file>

<file path=ppt/slides/slidee.xml><?xml version="1.0" encoding="utf-8"?>
<p:sld xmlns:p="http://schemas.openxmlformats.org/presentationml/2006/main">
  <p:cSld>
    <p:spTree>
      <p:nvGrpSpPr>
        <p:cNvPr id="1" name=""/>
        <p:cNvGrpSpPr/>
        <p:nvPr/>
      </p:nvGrpSpPr>
      <p:grpSpPr/>
      <p:pic>
        <p:nvPicPr>
          <p:cNvPr id="3" name="Picture" title="This slide contains the following visuals: textbox, Total Global Sales and Average Global Sales by publisher, slicer, slicer. Please refer to the notes on this slide for details.">
            <a:hlinkClick xmlns:r="http://schemas.openxmlformats.org/officeDocument/2006/relationships" xmlns:a="http://schemas.openxmlformats.org/drawingml/2006/main" r:id="RelId12"/>
          </p:cNvPr>
          <p:cNvPicPr>
            <a:picLocks xmlns:a="http://schemas.openxmlformats.org/drawingml/2006/main" noChangeAspect="1"/>
          </p:cNvPicPr>
          <p:nvPr/>
        </p:nvPicPr>
        <p:blipFill>
          <a:blip xmlns:r="http://schemas.openxmlformats.org/officeDocument/2006/relationships" xmlns:a="http://schemas.openxmlformats.org/drawingml/2006/main" r:embed="imgId6969393"/>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Total Global Sales and Average global sales by publisher</a:t>
            </a:r>
          </a:p>
        </p:txBody>
      </p:sp>
    </p:spTree>
    <p:clrMapOvr>
      <a:masterClrMapping xmlns:a="http://schemas.openxmlformats.org/drawingml/2006/main"/>
    </p:clrMapOvr>
  </p:cSld>
</p:sld>
</file>

<file path=ppt/slides/slidef.xml><?xml version="1.0" encoding="utf-8"?>
<p:sld xmlns:p="http://schemas.openxmlformats.org/presentationml/2006/main">
  <p:cSld>
    <p:spTree>
      <p:nvGrpSpPr>
        <p:cNvPr id="1" name=""/>
        <p:cNvGrpSpPr/>
        <p:nvPr/>
      </p:nvGrpSpPr>
      <p:grpSpPr/>
      <p:pic>
        <p:nvPicPr>
          <p:cNvPr id="3" name="Picture" title="This slide contains the following visuals: slicer, slicer, Number of games and average sales of each publisher, textbox. Please refer to the notes on this slide for details.">
            <a:hlinkClick xmlns:r="http://schemas.openxmlformats.org/officeDocument/2006/relationships" xmlns:a="http://schemas.openxmlformats.org/drawingml/2006/main" r:id="RelId13"/>
          </p:cNvPr>
          <p:cNvPicPr>
            <a:picLocks xmlns:a="http://schemas.openxmlformats.org/drawingml/2006/main" noChangeAspect="1"/>
          </p:cNvPicPr>
          <p:nvPr/>
        </p:nvPicPr>
        <p:blipFill>
          <a:blip xmlns:r="http://schemas.openxmlformats.org/officeDocument/2006/relationships" xmlns:a="http://schemas.openxmlformats.org/drawingml/2006/main" r:embed="imgId6974292"/>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Average sales from other country by publisher</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